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5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21.jpeg" ContentType="image/jpeg"/>
  <Override PartName="/ppt/media/image16.png" ContentType="image/png"/>
  <Override PartName="/ppt/media/image40.png" ContentType="image/png"/>
  <Override PartName="/ppt/media/image15.jpeg" ContentType="image/jpeg"/>
  <Override PartName="/ppt/media/image33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19.jpeg" ContentType="image/jpeg"/>
  <Override PartName="/ppt/media/image38.png" ContentType="image/png"/>
  <Override PartName="/ppt/media/image52.png" ContentType="image/png"/>
  <Override PartName="/ppt/media/image2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18.gif" ContentType="image/gif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6.png" ContentType="image/png"/>
  <Override PartName="/ppt/media/image44.jpeg" ContentType="image/jpe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35.png" ContentType="image/png"/>
  <Override PartName="/ppt/media/image45.png" ContentType="image/png"/>
  <Override PartName="/ppt/media/image27.png" ContentType="image/png"/>
  <Override PartName="/ppt/media/image29.png" ContentType="image/png"/>
  <Override PartName="/ppt/media/image31.jpeg" ContentType="image/jpeg"/>
  <Override PartName="/ppt/media/image32.png" ContentType="image/png"/>
  <Override PartName="/ppt/media/image26.jpeg" ContentType="image/jpeg"/>
  <Override PartName="/ppt/media/image34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14" descr=""/>
          <p:cNvPicPr/>
          <p:nvPr/>
        </p:nvPicPr>
        <p:blipFill>
          <a:blip r:embed="rId2"/>
          <a:stretch/>
        </p:blipFill>
        <p:spPr>
          <a:xfrm>
            <a:off x="0" y="1776600"/>
            <a:ext cx="9155880" cy="26042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675080"/>
            <a:ext cx="9235080" cy="112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0" y="3279600"/>
            <a:ext cx="9155880" cy="9118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>
            <a:innerShdw blurRad="190500" dir="5400000" dist="63500">
              <a:srgbClr val="ffffff">
                <a:alpha val="6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70880" y="3400560"/>
            <a:ext cx="8103240" cy="6505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 para editar Título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4" name="Imagen 8" descr=""/>
          <p:cNvPicPr/>
          <p:nvPr/>
        </p:nvPicPr>
        <p:blipFill>
          <a:blip r:embed="rId3"/>
          <a:stretch/>
        </p:blipFill>
        <p:spPr>
          <a:xfrm>
            <a:off x="6032880" y="371520"/>
            <a:ext cx="2626200" cy="100656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71600" y="5006160"/>
            <a:ext cx="8102160" cy="14378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marL="228600" indent="-228240">
              <a:lnSpc>
                <a:spcPct val="100000"/>
              </a:lnSpc>
              <a:buClr>
                <a:srgbClr val="cb0017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LevelClic para editar la descripción</a:t>
            </a:r>
            <a:endParaRPr b="0" lang="en-US" sz="14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8148960" y="268200"/>
            <a:ext cx="802080" cy="457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dt"/>
          </p:nvPr>
        </p:nvSpPr>
        <p:spPr>
          <a:xfrm>
            <a:off x="7198560" y="6356520"/>
            <a:ext cx="175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s-ES" sz="1100" spc="-1" strike="noStrike">
                <a:solidFill>
                  <a:srgbClr val="838383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16/11/17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/>
          </p:nvPr>
        </p:nvSpPr>
        <p:spPr>
          <a:xfrm>
            <a:off x="174960" y="6356520"/>
            <a:ext cx="6006600" cy="364680"/>
          </a:xfrm>
          <a:prstGeom prst="rect">
            <a:avLst/>
          </a:prstGeom>
        </p:spPr>
        <p:txBody>
          <a:bodyPr anchor="ctr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/>
          </p:nvPr>
        </p:nvSpPr>
        <p:spPr>
          <a:xfrm>
            <a:off x="8256600" y="361080"/>
            <a:ext cx="5061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2A4E38F-C540-479E-8C0A-8EE11F0EC228}" type="slidenum"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" name="Imagen 7" descr=""/>
          <p:cNvPicPr/>
          <p:nvPr/>
        </p:nvPicPr>
        <p:blipFill>
          <a:blip r:embed="rId2"/>
          <a:srcRect l="0" t="0" r="0" b="19511"/>
          <a:stretch/>
        </p:blipFill>
        <p:spPr>
          <a:xfrm>
            <a:off x="331560" y="4241880"/>
            <a:ext cx="8480520" cy="2615760"/>
          </a:xfrm>
          <a:prstGeom prst="rect">
            <a:avLst/>
          </a:prstGeom>
          <a:ln>
            <a:noFill/>
          </a:ln>
        </p:spPr>
      </p:pic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5" descr=""/>
          <p:cNvPicPr/>
          <p:nvPr/>
        </p:nvPicPr>
        <p:blipFill>
          <a:blip r:embed="rId2"/>
          <a:stretch/>
        </p:blipFill>
        <p:spPr>
          <a:xfrm>
            <a:off x="3069360" y="5200200"/>
            <a:ext cx="2930400" cy="1123560"/>
          </a:xfrm>
          <a:prstGeom prst="rect">
            <a:avLst/>
          </a:prstGeom>
          <a:ln>
            <a:noFill/>
          </a:ln>
        </p:spPr>
      </p:pic>
      <p:pic>
        <p:nvPicPr>
          <p:cNvPr id="82" name="Imagen 6" descr=""/>
          <p:cNvPicPr/>
          <p:nvPr/>
        </p:nvPicPr>
        <p:blipFill>
          <a:blip r:embed="rId3"/>
          <a:stretch/>
        </p:blipFill>
        <p:spPr>
          <a:xfrm>
            <a:off x="7714080" y="429480"/>
            <a:ext cx="828000" cy="3218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gif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0880" y="3400560"/>
            <a:ext cx="8103240" cy="650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470880" y="4512600"/>
            <a:ext cx="8103240" cy="492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Entorno JdeRobot-Academy para la docencia práctica de robótica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74320" y="557784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7863840" y="4937400"/>
            <a:ext cx="1153440" cy="1829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1829160" y="5760720"/>
            <a:ext cx="1371240" cy="822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3474720" y="5601240"/>
            <a:ext cx="1867680" cy="10738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5981040" y="5578560"/>
            <a:ext cx="968400" cy="11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48640" y="365760"/>
            <a:ext cx="2651760" cy="36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Software libre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4849920" y="960480"/>
            <a:ext cx="3840480" cy="45259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280160" y="998280"/>
            <a:ext cx="4301280" cy="42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366120"/>
            <a:ext cx="4023360" cy="73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Simulación: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prácticas heterogéneas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74320" y="1198080"/>
            <a:ext cx="5156640" cy="31413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280400" y="3108960"/>
            <a:ext cx="440640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65760" y="352440"/>
            <a:ext cx="3383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Lenguaje Python: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Foco en el robot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828800" y="1371600"/>
            <a:ext cx="3108960" cy="310896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294160" y="2206440"/>
            <a:ext cx="3575520" cy="282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199600" y="1760400"/>
            <a:ext cx="6761520" cy="3543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274320" y="352440"/>
            <a:ext cx="5669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Gamificación: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Prácticas como un juego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274320" y="182880"/>
            <a:ext cx="4389120" cy="110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Drones y persecución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1440" y="1371600"/>
            <a:ext cx="893484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366120"/>
            <a:ext cx="457200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Práctica: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Control Visual. Sigue líneas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82880" y="1188720"/>
            <a:ext cx="892620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680"/>
            <a:ext cx="47548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Fórmula-1. Navegación local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834640" y="1097280"/>
            <a:ext cx="4914720" cy="502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69280" y="261360"/>
            <a:ext cx="466344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Práctica: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TeleTaxi. Navegación global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74680" y="1371600"/>
            <a:ext cx="3048120" cy="1828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931920" y="1097280"/>
            <a:ext cx="4453200" cy="434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65760" y="274680"/>
            <a:ext cx="347472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Práctica: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Reconstrucción 3D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91440" y="1097280"/>
            <a:ext cx="4606200" cy="35053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697640" y="1737360"/>
            <a:ext cx="4148280" cy="13561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4697640" y="3093480"/>
            <a:ext cx="4172040" cy="250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274320" y="274680"/>
            <a:ext cx="2103120" cy="37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Resultados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822960"/>
            <a:ext cx="9010080" cy="38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06600" y="519480"/>
            <a:ext cx="4480560" cy="106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Grupo de Robótica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560" y="91800"/>
            <a:ext cx="3200400" cy="13978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103800" y="1828800"/>
            <a:ext cx="2583000" cy="11887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365760" y="2052000"/>
            <a:ext cx="1737360" cy="16056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6766560" y="356616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2651760" y="475488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Juan González Gómez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2684160" y="50292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E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@Obijuan_cube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2377440" y="1629000"/>
            <a:ext cx="2651760" cy="294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57200" y="535680"/>
            <a:ext cx="1645920" cy="37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Futuro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48640" y="2103120"/>
            <a:ext cx="3200400" cy="1545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4297680" y="1554480"/>
            <a:ext cx="4216320" cy="281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630600" y="548640"/>
            <a:ext cx="3410280" cy="19202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84840" y="1773000"/>
            <a:ext cx="2358360" cy="243324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457200" y="457200"/>
            <a:ext cx="3108960" cy="73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Robots en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Ciencia-ficción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5120640" y="3339000"/>
            <a:ext cx="3382920" cy="214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65760" y="450360"/>
            <a:ext cx="2560320" cy="73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Robótica en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la vida real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94560" y="2683800"/>
            <a:ext cx="3222000" cy="30769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74320" y="1280160"/>
            <a:ext cx="2377440" cy="23774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212080" y="1280160"/>
            <a:ext cx="3238200" cy="283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48640" y="444240"/>
            <a:ext cx="356616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Robots móviles: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campo prometedor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10240" y="1645920"/>
            <a:ext cx="3355920" cy="192960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4663440" y="914400"/>
            <a:ext cx="2752200" cy="2330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3017520" y="3840480"/>
            <a:ext cx="2103120" cy="21031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6400800" y="3840480"/>
            <a:ext cx="2468880" cy="16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814400" y="1885320"/>
            <a:ext cx="5317920" cy="232092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640080" y="457200"/>
            <a:ext cx="4663440" cy="37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Énfasis en los algoritmos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132320" y="2747520"/>
            <a:ext cx="1554480" cy="54864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3474720" y="1401840"/>
            <a:ext cx="1828800" cy="52272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457200" y="2747520"/>
            <a:ext cx="1554480" cy="45720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Shape 5"/>
          <p:cNvSpPr txBox="1"/>
          <p:nvPr/>
        </p:nvSpPr>
        <p:spPr>
          <a:xfrm>
            <a:off x="640080" y="2805120"/>
            <a:ext cx="1280160" cy="39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Sensores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TextShape 6"/>
          <p:cNvSpPr txBox="1"/>
          <p:nvPr/>
        </p:nvSpPr>
        <p:spPr>
          <a:xfrm>
            <a:off x="3657600" y="1463040"/>
            <a:ext cx="1645920" cy="31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Algoritmos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TextShape 7"/>
          <p:cNvSpPr txBox="1"/>
          <p:nvPr/>
        </p:nvSpPr>
        <p:spPr>
          <a:xfrm>
            <a:off x="7223760" y="2838960"/>
            <a:ext cx="1645920" cy="31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Actuadores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65760" y="352440"/>
            <a:ext cx="502920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Principios de diseño: 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Dosificación de la complejidad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443680" y="1462680"/>
            <a:ext cx="6151680" cy="393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82880" y="91440"/>
            <a:ext cx="466344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Solución: Aplicación académica para cada práctica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926080" y="1096920"/>
            <a:ext cx="5213520" cy="420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65760" y="366120"/>
            <a:ext cx="5669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Niveles crecientes de complejidad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(grado, máster, doctorado)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33440" y="1371600"/>
            <a:ext cx="4230000" cy="32004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4765680" y="1293840"/>
            <a:ext cx="4195440" cy="4145400"/>
          </a:xfrm>
          <a:prstGeom prst="rect">
            <a:avLst/>
          </a:prstGeom>
          <a:ln>
            <a:noFill/>
          </a:ln>
        </p:spPr>
      </p:pic>
      <p:sp>
        <p:nvSpPr>
          <p:cNvPr id="163" name="Line 2"/>
          <p:cNvSpPr/>
          <p:nvPr/>
        </p:nvSpPr>
        <p:spPr>
          <a:xfrm>
            <a:off x="4286880" y="3200400"/>
            <a:ext cx="129096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2017-11-16T06:41:14Z</dcterms:created>
  <dc:creator/>
  <dc:description/>
  <dc:language>en-US</dc:language>
  <cp:lastModifiedBy/>
  <dcterms:modified xsi:type="dcterms:W3CDTF">2017-11-16T07:05:40Z</dcterms:modified>
  <cp:revision>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15.0034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